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4" r:id="rId2"/>
    <p:sldId id="375" r:id="rId3"/>
    <p:sldId id="376" r:id="rId4"/>
  </p:sldIdLst>
  <p:sldSz cx="6858000" cy="9334500"/>
  <p:notesSz cx="9623425" cy="6888163"/>
  <p:defaultTextStyle>
    <a:defPPr>
      <a:defRPr lang="ko-KR"/>
    </a:defPPr>
    <a:lvl1pPr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바탕체" pitchFamily="17" charset="-127"/>
        <a:ea typeface="바탕체" pitchFamily="17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DDDDD"/>
    <a:srgbClr val="FF9900"/>
    <a:srgbClr val="CCFF33"/>
    <a:srgbClr val="0000FF"/>
    <a:srgbClr val="E1E8FF"/>
    <a:srgbClr val="F3F6FF"/>
    <a:srgbClr val="CC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78" y="-90"/>
      </p:cViewPr>
      <p:guideLst>
        <p:guide orient="horz" pos="4845"/>
        <p:guide orient="horz" pos="990"/>
        <p:guide pos="3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917575">
              <a:defRPr sz="1800" b="0" i="1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6713" y="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800" b="0" i="1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917575">
              <a:defRPr sz="1800" b="0" i="1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6713" y="655320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800" b="0" i="1" smtClean="0"/>
            </a:lvl1pPr>
          </a:lstStyle>
          <a:p>
            <a:pPr>
              <a:defRPr/>
            </a:pPr>
            <a:fld id="{9C3496A2-3ED6-44C7-8852-FFD80378FB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 smtClean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6713" y="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 smtClean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176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 smtClean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6713" y="6553200"/>
            <a:ext cx="417671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 smtClean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fld id="{15001A70-4CEE-4021-8F66-C98B23F348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68413" y="3276600"/>
            <a:ext cx="70866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51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75088" y="525463"/>
            <a:ext cx="189865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55B48-C615-41C3-888E-C47563E1F18B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E6915-5517-4C6D-B351-9A80AF1C51E0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69C53-5F1C-4D8F-A7C1-9FF6DB83AC81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900363"/>
            <a:ext cx="5829300" cy="20002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289550"/>
            <a:ext cx="4800600" cy="23860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D08B-638C-4FB6-8288-E8116DCCA1B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5F100-C8C8-402A-B17D-5CA8434752A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46138"/>
            <a:ext cx="1457325" cy="73374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46138"/>
            <a:ext cx="4219575" cy="73374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0B36B-0562-4C3C-8E8C-E2B603ABB08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30628-A4E6-4B78-ABCC-1BD6D61A02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997575"/>
            <a:ext cx="5829300" cy="1854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956050"/>
            <a:ext cx="5829300" cy="2041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5F813-B447-4295-BDA5-74645DEE0C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65760-C052-47C9-A4D0-EAACE8A9C31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3063"/>
            <a:ext cx="61722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89150"/>
            <a:ext cx="3030538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60688"/>
            <a:ext cx="3030538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89150"/>
            <a:ext cx="3030537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60688"/>
            <a:ext cx="3030537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D6A6D-4CC1-4A24-A80B-ED6CBB9B8C4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EB6A9-657C-4F99-876E-1309EB2760E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74CDB-7A94-4D12-BC04-2F819AE4FF8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1475"/>
            <a:ext cx="2255838" cy="158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71475"/>
            <a:ext cx="3833812" cy="7967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52625"/>
            <a:ext cx="2255838" cy="6386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CB284-B105-4CCC-8854-3559E91A73B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534150"/>
            <a:ext cx="4114800" cy="771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33438"/>
            <a:ext cx="4114800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305675"/>
            <a:ext cx="4114800" cy="109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E7FDE-B1E6-41B3-8F06-D81434FD4F5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47725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fld id="{BD4B6015-CFEA-496B-97ED-DD7DE730D4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4613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97163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-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5000"/>
        <a:buFont typeface="Symbol" pitchFamily="18" charset="2"/>
        <a:buChar char="·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-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2057400" y="14287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이  력  서</a:t>
            </a:r>
          </a:p>
        </p:txBody>
      </p:sp>
      <p:graphicFrame>
        <p:nvGraphicFramePr>
          <p:cNvPr id="285025" name="Group 353"/>
          <p:cNvGraphicFramePr>
            <a:graphicFrameLocks noGrp="1"/>
          </p:cNvGraphicFramePr>
          <p:nvPr/>
        </p:nvGraphicFramePr>
        <p:xfrm>
          <a:off x="249238" y="1071563"/>
          <a:ext cx="6362700" cy="7843844"/>
        </p:xfrm>
        <a:graphic>
          <a:graphicData uri="http://schemas.openxmlformats.org/drawingml/2006/table">
            <a:tbl>
              <a:tblPr/>
              <a:tblGrid>
                <a:gridCol w="354012"/>
                <a:gridCol w="539750"/>
                <a:gridCol w="190500"/>
                <a:gridCol w="495300"/>
                <a:gridCol w="190500"/>
                <a:gridCol w="350838"/>
                <a:gridCol w="352425"/>
                <a:gridCol w="228600"/>
                <a:gridCol w="173037"/>
                <a:gridCol w="306388"/>
                <a:gridCol w="114300"/>
                <a:gridCol w="239712"/>
                <a:gridCol w="368300"/>
                <a:gridCol w="338138"/>
                <a:gridCol w="354012"/>
                <a:gridCol w="352425"/>
                <a:gridCol w="365125"/>
                <a:gridCol w="341313"/>
                <a:gridCol w="708025"/>
              </a:tblGrid>
              <a:tr h="254000">
                <a:tc rowSpan="5"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사진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      명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한글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한자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영문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588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 락 처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자택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(H.P)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(Mail)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588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주민등록번호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00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거주지 주소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6225"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    력    사    항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(※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고교 이후 학력사항 기재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  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출 신 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   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졸업구분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성적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소재지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  고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고등학교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졸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중퇴</a:t>
                      </a:r>
                      <a:r>
                        <a:rPr kumimoji="1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 세부전공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논문명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241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병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력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  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병과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복무기간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보훈여부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 고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면제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월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 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비대상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능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력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 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 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격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허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  칭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   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벌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</a:t>
                      </a:r>
                    </a:p>
                  </a:txBody>
                  <a:tcPr marL="57150" marR="5715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 칭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수여처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 어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어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</a:t>
                      </a:r>
                      <a:r>
                        <a:rPr kumimoji="1" lang="en-US" altLang="ko-K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타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특 기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취 미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근무 가능 일자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희망연봉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  일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백만원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6225">
                <a:tc gridSpan="1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 요 경 력 사 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1938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  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근속개월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근무처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최종부서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담당업무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정규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계약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최종연봉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241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백만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1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 족 사 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관계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  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생년월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 장 명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동거여부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 고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  월</a:t>
                      </a: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8" name="Text Box 268"/>
          <p:cNvSpPr txBox="1">
            <a:spLocks noChangeArrowheads="1"/>
          </p:cNvSpPr>
          <p:nvPr/>
        </p:nvSpPr>
        <p:spPr bwMode="auto">
          <a:xfrm>
            <a:off x="5791200" y="796925"/>
            <a:ext cx="820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latinLnBrk="1" hangingPunct="1"/>
            <a:r>
              <a:rPr lang="en-US" altLang="ko-KR" sz="1000" b="0" i="1" dirty="0">
                <a:latin typeface="맑은 고딕" pitchFamily="50" charset="-127"/>
                <a:ea typeface="맑은 고딕" pitchFamily="50" charset="-127"/>
              </a:rPr>
              <a:t>Page: 1 / </a:t>
            </a:r>
            <a:r>
              <a:rPr lang="en-US" altLang="ko-KR" sz="1000" b="0" i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000" b="0" i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80" name="Text Box 270"/>
          <p:cNvSpPr txBox="1">
            <a:spLocks noChangeArrowheads="1"/>
          </p:cNvSpPr>
          <p:nvPr/>
        </p:nvSpPr>
        <p:spPr bwMode="auto">
          <a:xfrm>
            <a:off x="5294313" y="9004300"/>
            <a:ext cx="1344612" cy="2587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>
              <a:spcBef>
                <a:spcPct val="50000"/>
              </a:spcBef>
            </a:pP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KMAC HR </a:t>
            </a:r>
            <a:r>
              <a:rPr lang="ko-KR" altLang="en-US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양식</a:t>
            </a: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4</a:t>
            </a:r>
          </a:p>
        </p:txBody>
      </p:sp>
      <p:sp>
        <p:nvSpPr>
          <p:cNvPr id="1281" name="Rectangle 271"/>
          <p:cNvSpPr>
            <a:spLocks noChangeArrowheads="1"/>
          </p:cNvSpPr>
          <p:nvPr/>
        </p:nvSpPr>
        <p:spPr bwMode="auto">
          <a:xfrm>
            <a:off x="4518025" y="600075"/>
            <a:ext cx="2063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추천인 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:</a:t>
            </a:r>
          </a:p>
        </p:txBody>
      </p:sp>
      <p:graphicFrame>
        <p:nvGraphicFramePr>
          <p:cNvPr id="1026" name="Object 272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1026" name="Photo Editor 사진" r:id="rId4" imgW="7849696" imgH="24673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2057400" y="287338"/>
            <a:ext cx="2762250" cy="395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자기 소개서</a:t>
            </a:r>
          </a:p>
        </p:txBody>
      </p:sp>
      <p:graphicFrame>
        <p:nvGraphicFramePr>
          <p:cNvPr id="285718" name="Group 22"/>
          <p:cNvGraphicFramePr>
            <a:graphicFrameLocks noGrp="1"/>
          </p:cNvGraphicFramePr>
          <p:nvPr/>
        </p:nvGraphicFramePr>
        <p:xfrm>
          <a:off x="249238" y="852488"/>
          <a:ext cx="6362700" cy="7991477"/>
        </p:xfrm>
        <a:graphic>
          <a:graphicData uri="http://schemas.openxmlformats.org/drawingml/2006/table">
            <a:tbl>
              <a:tblPr/>
              <a:tblGrid>
                <a:gridCol w="63627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입사지원 동기 및 포부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267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장래계획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(10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 나의 모습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555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특기 및 취미활동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2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5791200" y="603250"/>
            <a:ext cx="820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latinLnBrk="1" hangingPunct="1"/>
            <a:r>
              <a:rPr lang="en-US" altLang="ko-KR" sz="1000" b="0" i="1" dirty="0">
                <a:latin typeface="맑은 고딕" pitchFamily="50" charset="-127"/>
                <a:ea typeface="맑은 고딕" pitchFamily="50" charset="-127"/>
              </a:rPr>
              <a:t>Page: 2 / </a:t>
            </a:r>
            <a:r>
              <a:rPr lang="en-US" altLang="ko-KR" sz="1000" b="0" i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000" b="0" i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5294313" y="9004300"/>
            <a:ext cx="1344612" cy="2587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>
              <a:spcBef>
                <a:spcPct val="50000"/>
              </a:spcBef>
            </a:pP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KMAC HR </a:t>
            </a:r>
            <a:r>
              <a:rPr lang="ko-KR" altLang="en-US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양식</a:t>
            </a: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4</a:t>
            </a: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2050" name="Photo Editor 사진" r:id="rId4" imgW="7849696" imgH="24673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050"/>
          <p:cNvSpPr>
            <a:spLocks noChangeArrowheads="1"/>
          </p:cNvSpPr>
          <p:nvPr/>
        </p:nvSpPr>
        <p:spPr bwMode="auto">
          <a:xfrm>
            <a:off x="2057400" y="287338"/>
            <a:ext cx="2762250" cy="3952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762000" eaLnBrk="1" hangingPunct="1">
              <a:defRPr/>
            </a:pPr>
            <a:r>
              <a:rPr lang="ko-KR" altLang="en-US" sz="2000" b="0">
                <a:latin typeface="Arial" charset="0"/>
                <a:ea typeface="HY울릉도M" pitchFamily="18" charset="-127"/>
              </a:rPr>
              <a:t>자기 소개서</a:t>
            </a:r>
          </a:p>
        </p:txBody>
      </p:sp>
      <p:graphicFrame>
        <p:nvGraphicFramePr>
          <p:cNvPr id="286743" name="Group 2071"/>
          <p:cNvGraphicFramePr>
            <a:graphicFrameLocks noGrp="1"/>
          </p:cNvGraphicFramePr>
          <p:nvPr/>
        </p:nvGraphicFramePr>
        <p:xfrm>
          <a:off x="249238" y="852488"/>
          <a:ext cx="6362700" cy="7631113"/>
        </p:xfrm>
        <a:graphic>
          <a:graphicData uri="http://schemas.openxmlformats.org/drawingml/2006/table">
            <a:tbl>
              <a:tblPr/>
              <a:tblGrid>
                <a:gridCol w="63627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kumimoji="1" lang="ko-KR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성장과정 및 학창시절 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성격의 장</a:t>
                      </a: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·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단점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  <a:r>
                        <a:rPr kumimoji="1" lang="ko-K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기타 사항</a:t>
                      </a: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7150" marR="5715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2" name="Text Box 2067"/>
          <p:cNvSpPr txBox="1">
            <a:spLocks noChangeArrowheads="1"/>
          </p:cNvSpPr>
          <p:nvPr/>
        </p:nvSpPr>
        <p:spPr bwMode="auto">
          <a:xfrm>
            <a:off x="5791200" y="603250"/>
            <a:ext cx="820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latinLnBrk="1" hangingPunct="1"/>
            <a:r>
              <a:rPr lang="en-US" altLang="ko-KR" sz="1000" b="0" i="1" dirty="0">
                <a:latin typeface="맑은 고딕" pitchFamily="50" charset="-127"/>
                <a:ea typeface="맑은 고딕" pitchFamily="50" charset="-127"/>
              </a:rPr>
              <a:t>Page: 3 / </a:t>
            </a:r>
            <a:r>
              <a:rPr lang="en-US" altLang="ko-KR" sz="1000" b="0" i="1" dirty="0" smtClean="0"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000" b="0" i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93" name="Rectangle 2068"/>
          <p:cNvSpPr>
            <a:spLocks noChangeArrowheads="1"/>
          </p:cNvSpPr>
          <p:nvPr/>
        </p:nvSpPr>
        <p:spPr bwMode="auto">
          <a:xfrm>
            <a:off x="228600" y="8529638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/>
            <a:r>
              <a:rPr lang="ko-KR" altLang="en-US" sz="1200" b="0">
                <a:latin typeface="맑은 고딕" pitchFamily="50" charset="-127"/>
                <a:ea typeface="맑은 고딕" pitchFamily="50" charset="-127"/>
              </a:rPr>
              <a:t>상기 지원서 상의 모든 기재사항은 사실과 다름없음을 확인합니다</a:t>
            </a:r>
            <a:r>
              <a:rPr lang="en-US" altLang="ko-KR" sz="1200" b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l"/>
            <a:r>
              <a:rPr lang="ko-KR" altLang="en-US" sz="1200" b="0">
                <a:latin typeface="맑은 고딕" pitchFamily="50" charset="-127"/>
                <a:ea typeface="맑은 고딕" pitchFamily="50" charset="-127"/>
              </a:rPr>
              <a:t>작성일자 </a:t>
            </a:r>
            <a:r>
              <a:rPr lang="en-US" altLang="ko-KR" sz="1200" b="0">
                <a:latin typeface="맑은 고딕" pitchFamily="50" charset="-127"/>
                <a:ea typeface="맑은 고딕" pitchFamily="50" charset="-127"/>
              </a:rPr>
              <a:t>:       </a:t>
            </a:r>
            <a:r>
              <a:rPr lang="ko-KR" altLang="en-US" sz="1200" b="0">
                <a:latin typeface="맑은 고딕" pitchFamily="50" charset="-127"/>
                <a:ea typeface="맑은 고딕" pitchFamily="50" charset="-127"/>
              </a:rPr>
              <a:t>년     월     일            작성자 </a:t>
            </a:r>
            <a:r>
              <a:rPr lang="en-US" altLang="ko-KR" sz="1200" b="0">
                <a:latin typeface="맑은 고딕" pitchFamily="50" charset="-127"/>
                <a:ea typeface="맑은 고딕" pitchFamily="50" charset="-127"/>
              </a:rPr>
              <a:t>:                  </a:t>
            </a:r>
            <a:r>
              <a:rPr lang="ko-KR" altLang="en-US" sz="1200" b="0">
                <a:latin typeface="맑은 고딕" pitchFamily="50" charset="-127"/>
                <a:ea typeface="맑은 고딕" pitchFamily="50" charset="-127"/>
              </a:rPr>
              <a:t>서명 </a:t>
            </a:r>
          </a:p>
        </p:txBody>
      </p:sp>
      <p:sp>
        <p:nvSpPr>
          <p:cNvPr id="3094" name="Text Box 2069"/>
          <p:cNvSpPr txBox="1">
            <a:spLocks noChangeArrowheads="1"/>
          </p:cNvSpPr>
          <p:nvPr/>
        </p:nvSpPr>
        <p:spPr bwMode="auto">
          <a:xfrm>
            <a:off x="5294313" y="9004300"/>
            <a:ext cx="1344612" cy="2587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latinLnBrk="1" hangingPunct="1">
              <a:spcBef>
                <a:spcPct val="50000"/>
              </a:spcBef>
            </a:pP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KMAC HR </a:t>
            </a:r>
            <a:r>
              <a:rPr lang="ko-KR" altLang="en-US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양식</a:t>
            </a:r>
            <a:r>
              <a:rPr lang="en-US" altLang="ko-KR" sz="1200" b="0">
                <a:solidFill>
                  <a:schemeClr val="bg1"/>
                </a:solidFill>
                <a:latin typeface="굴림" charset="-127"/>
                <a:ea typeface="굴림" charset="-127"/>
              </a:rPr>
              <a:t>4</a:t>
            </a:r>
          </a:p>
        </p:txBody>
      </p:sp>
      <p:graphicFrame>
        <p:nvGraphicFramePr>
          <p:cNvPr id="3074" name="Object 2070"/>
          <p:cNvGraphicFramePr>
            <a:graphicFrameLocks noChangeAspect="1"/>
          </p:cNvGraphicFramePr>
          <p:nvPr/>
        </p:nvGraphicFramePr>
        <p:xfrm>
          <a:off x="228600" y="9028113"/>
          <a:ext cx="661988" cy="207962"/>
        </p:xfrm>
        <a:graphic>
          <a:graphicData uri="http://schemas.openxmlformats.org/presentationml/2006/ole">
            <p:oleObj spid="_x0000_s3074" name="Photo Editor 사진" r:id="rId4" imgW="7849696" imgH="24673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돋움체"/>
        <a:ea typeface="돋움체"/>
        <a:cs typeface=""/>
      </a:majorFont>
      <a:minorFont>
        <a:latin typeface="바탕체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c:\windows\msoffice\powerpnt\default.ppt</Template>
  <TotalTime>0</TotalTime>
  <Pages>1</Pages>
  <Words>330</Words>
  <Application>Microsoft Office PowerPoint</Application>
  <PresentationFormat>사용자 지정</PresentationFormat>
  <Paragraphs>131</Paragraphs>
  <Slides>3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default</vt:lpstr>
      <vt:lpstr>Photo Editor 사진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이주열</dc:creator>
  <cp:lastModifiedBy>bsmin</cp:lastModifiedBy>
  <cp:revision>427</cp:revision>
  <cp:lastPrinted>2000-02-17T02:55:12Z</cp:lastPrinted>
  <dcterms:created xsi:type="dcterms:W3CDTF">1996-10-25T13:40:16Z</dcterms:created>
  <dcterms:modified xsi:type="dcterms:W3CDTF">2015-05-27T08:57:14Z</dcterms:modified>
</cp:coreProperties>
</file>