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8" r:id="rId2"/>
    <p:sldId id="375" r:id="rId3"/>
    <p:sldId id="376" r:id="rId4"/>
    <p:sldId id="377" r:id="rId5"/>
  </p:sldIdLst>
  <p:sldSz cx="6858000" cy="9334500"/>
  <p:notesSz cx="9623425" cy="6888163"/>
  <p:defaultTextStyle>
    <a:defPPr>
      <a:defRPr lang="ko-KR"/>
    </a:defPPr>
    <a:lvl1pPr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DDDDD"/>
    <a:srgbClr val="FF9900"/>
    <a:srgbClr val="CCFF33"/>
    <a:srgbClr val="0000FF"/>
    <a:srgbClr val="E1E8FF"/>
    <a:srgbClr val="F3F6FF"/>
    <a:srgbClr val="CC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70" autoAdjust="0"/>
    <p:restoredTop sz="94660"/>
  </p:normalViewPr>
  <p:slideViewPr>
    <p:cSldViewPr showGuides="1">
      <p:cViewPr varScale="1">
        <p:scale>
          <a:sx n="83" d="100"/>
          <a:sy n="83" d="100"/>
        </p:scale>
        <p:origin x="-3570" y="-90"/>
      </p:cViewPr>
      <p:guideLst>
        <p:guide orient="horz" pos="484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6713" y="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6713" y="655320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pPr>
              <a:defRPr/>
            </a:pPr>
            <a:fld id="{A913F3C4-232C-4068-86F0-564C8EBE1A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6713" y="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6713" y="655320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fld id="{CAC6C157-CF6C-4B06-A97E-8CE451E414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8413" y="3276600"/>
            <a:ext cx="70866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75088" y="525463"/>
            <a:ext cx="189865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900363"/>
            <a:ext cx="5829300" cy="20002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289550"/>
            <a:ext cx="4800600" cy="23860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7E009-416F-4B98-A9E4-DE5EC282EC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37D4-172A-4BCF-A28C-E667C502A0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46138"/>
            <a:ext cx="1457325" cy="73374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46138"/>
            <a:ext cx="4219575" cy="73374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AF68-4FAC-4E1A-81D8-03D54F493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6973-EB16-477B-AB7F-1B82465F38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997575"/>
            <a:ext cx="5829300" cy="1854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956050"/>
            <a:ext cx="5829300" cy="2041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82B9-70DB-40ED-A4D5-454E9C6BBE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D5DE-91B9-4519-93A5-2644D68B0C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3063"/>
            <a:ext cx="61722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89150"/>
            <a:ext cx="3030538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60688"/>
            <a:ext cx="3030538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89150"/>
            <a:ext cx="3030537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60688"/>
            <a:ext cx="3030537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95AB-32CC-4A0F-8F3B-B8B3743230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B27-AAF3-4D08-A4E3-92262064B1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4004-3EA9-46C7-95F9-8543C54849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1475"/>
            <a:ext cx="2255838" cy="158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71475"/>
            <a:ext cx="3833812" cy="7967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52625"/>
            <a:ext cx="2255838" cy="6386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7F507-283B-49F0-8FBF-27857212B1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534150"/>
            <a:ext cx="4114800" cy="771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33438"/>
            <a:ext cx="4114800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305675"/>
            <a:ext cx="4114800" cy="109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21E3-5B3F-47D5-911E-F0469F0E37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47725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fld id="{DA8AB7EE-4EAF-42F4-9F0C-2F6A56A650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4613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97163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-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5000"/>
        <a:buFont typeface="Symbol" pitchFamily="18" charset="2"/>
        <a:buChar char="·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-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2057400" y="14287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이  력  서</a:t>
            </a:r>
          </a:p>
        </p:txBody>
      </p:sp>
      <p:graphicFrame>
        <p:nvGraphicFramePr>
          <p:cNvPr id="293125" name="Group 261"/>
          <p:cNvGraphicFramePr>
            <a:graphicFrameLocks noGrp="1"/>
          </p:cNvGraphicFramePr>
          <p:nvPr/>
        </p:nvGraphicFramePr>
        <p:xfrm>
          <a:off x="249238" y="1093788"/>
          <a:ext cx="6362700" cy="7847463"/>
        </p:xfrm>
        <a:graphic>
          <a:graphicData uri="http://schemas.openxmlformats.org/drawingml/2006/table">
            <a:tbl>
              <a:tblPr/>
              <a:tblGrid>
                <a:gridCol w="442912"/>
                <a:gridCol w="144463"/>
                <a:gridCol w="360362"/>
                <a:gridCol w="136525"/>
                <a:gridCol w="495300"/>
                <a:gridCol w="190500"/>
                <a:gridCol w="350838"/>
                <a:gridCol w="114300"/>
                <a:gridCol w="266700"/>
                <a:gridCol w="200025"/>
                <a:gridCol w="261937"/>
                <a:gridCol w="258763"/>
                <a:gridCol w="114300"/>
                <a:gridCol w="130175"/>
                <a:gridCol w="114300"/>
                <a:gridCol w="322262"/>
                <a:gridCol w="338138"/>
                <a:gridCol w="354012"/>
                <a:gridCol w="114300"/>
                <a:gridCol w="239713"/>
                <a:gridCol w="363537"/>
                <a:gridCol w="114300"/>
                <a:gridCol w="227013"/>
                <a:gridCol w="708025"/>
              </a:tblGrid>
              <a:tr h="254000">
                <a:tc rowSpan="4"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사 진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성 명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한글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성 명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영문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6063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연락처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핸드폰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588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생년월일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E-mail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022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주  소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8588">
                <a:tc gridSpan="2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                                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학    력    사    항  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(※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고교 이후 학력사항 기재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00"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기  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학교명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전  공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졸업구분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학  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소재지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비  고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2413"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고등학교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-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-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대학교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대학원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수료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졸업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수료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졸업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rowSpan="2"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병역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구  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군  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계  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복무기간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보훈여부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비 고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683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미필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면제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 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년  월 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~  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년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대상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비대상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rowSpan="4"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어학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능력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구  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수  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자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격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/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허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명  칭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발행처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상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벌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사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항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명  칭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수여처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영 어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rowSpan="2"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기타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특 기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취 미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근무 가능 일자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희망연봉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월  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백만원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6225">
                <a:tc gridSpan="2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주 요 경 력 사 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1938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기  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근속개월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회사명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근무부서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직  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담당업무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정규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계약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최종연봉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가 족 사 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관 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성 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연 령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직 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근무처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직 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41"/>
          <p:cNvGraphicFramePr>
            <a:graphicFrameLocks noChangeAspect="1"/>
          </p:cNvGraphicFramePr>
          <p:nvPr/>
        </p:nvGraphicFramePr>
        <p:xfrm>
          <a:off x="228600" y="9034463"/>
          <a:ext cx="661988" cy="207962"/>
        </p:xfrm>
        <a:graphic>
          <a:graphicData uri="http://schemas.openxmlformats.org/presentationml/2006/ole">
            <p:oleObj spid="_x0000_s1026" name="Photo Editor 사진" r:id="rId3" imgW="7849696" imgH="2467319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2057400" y="287338"/>
            <a:ext cx="2762250" cy="395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자기 소개서</a:t>
            </a:r>
          </a:p>
        </p:txBody>
      </p:sp>
      <p:graphicFrame>
        <p:nvGraphicFramePr>
          <p:cNvPr id="285699" name="Group 3"/>
          <p:cNvGraphicFramePr>
            <a:graphicFrameLocks noGrp="1"/>
          </p:cNvGraphicFramePr>
          <p:nvPr/>
        </p:nvGraphicFramePr>
        <p:xfrm>
          <a:off x="249238" y="852488"/>
          <a:ext cx="6362700" cy="8135242"/>
        </p:xfrm>
        <a:graphic>
          <a:graphicData uri="http://schemas.openxmlformats.org/drawingml/2006/table">
            <a:tbl>
              <a:tblPr/>
              <a:tblGrid>
                <a:gridCol w="63627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1.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입사지원 동기 및 포부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8309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2.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장래계획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(10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년 후 나의 모습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496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3.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특기 및 취미활동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512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2050" name="Photo Editor 사진" r:id="rId3" imgW="7849696" imgH="2467319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050"/>
          <p:cNvSpPr>
            <a:spLocks noChangeArrowheads="1"/>
          </p:cNvSpPr>
          <p:nvPr/>
        </p:nvSpPr>
        <p:spPr bwMode="auto">
          <a:xfrm>
            <a:off x="2057400" y="287338"/>
            <a:ext cx="2762250" cy="395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자기 소개서</a:t>
            </a:r>
          </a:p>
        </p:txBody>
      </p:sp>
      <p:graphicFrame>
        <p:nvGraphicFramePr>
          <p:cNvPr id="286723" name="Group 2051"/>
          <p:cNvGraphicFramePr>
            <a:graphicFrameLocks noGrp="1"/>
          </p:cNvGraphicFramePr>
          <p:nvPr/>
        </p:nvGraphicFramePr>
        <p:xfrm>
          <a:off x="249238" y="852488"/>
          <a:ext cx="6362700" cy="8086726"/>
        </p:xfrm>
        <a:graphic>
          <a:graphicData uri="http://schemas.openxmlformats.org/drawingml/2006/table">
            <a:tbl>
              <a:tblPr/>
              <a:tblGrid>
                <a:gridCol w="636270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4.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성장과정 및 학창시절 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5.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성격의 장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·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태고딕" pitchFamily="18" charset="-127"/>
                          <a:ea typeface="HY태고딕" pitchFamily="18" charset="-127"/>
                        </a:rPr>
                        <a:t>단점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6.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기타 사항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82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" name="Object 2070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3074" name="Photo Editor 사진" r:id="rId3" imgW="7849696" imgH="2467319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2057400" y="287338"/>
            <a:ext cx="2762250" cy="395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경력 기술서</a:t>
            </a:r>
          </a:p>
        </p:txBody>
      </p:sp>
      <p:graphicFrame>
        <p:nvGraphicFramePr>
          <p:cNvPr id="287837" name="Group 93"/>
          <p:cNvGraphicFramePr>
            <a:graphicFrameLocks noGrp="1"/>
          </p:cNvGraphicFramePr>
          <p:nvPr/>
        </p:nvGraphicFramePr>
        <p:xfrm>
          <a:off x="249238" y="1152525"/>
          <a:ext cx="6362700" cy="1382713"/>
        </p:xfrm>
        <a:graphic>
          <a:graphicData uri="http://schemas.openxmlformats.org/drawingml/2006/table">
            <a:tbl>
              <a:tblPr/>
              <a:tblGrid>
                <a:gridCol w="1060450"/>
                <a:gridCol w="1412875"/>
                <a:gridCol w="708025"/>
                <a:gridCol w="608012"/>
                <a:gridCol w="1066800"/>
                <a:gridCol w="762000"/>
                <a:gridCol w="74453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기  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근무부서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직위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담당업무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정규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최종연봉</a:t>
                      </a:r>
                    </a:p>
                  </a:txBody>
                  <a:tcPr marL="72000" marR="72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백만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0" name="Text Box 53"/>
          <p:cNvSpPr txBox="1">
            <a:spLocks noChangeArrowheads="1"/>
          </p:cNvSpPr>
          <p:nvPr/>
        </p:nvSpPr>
        <p:spPr bwMode="auto">
          <a:xfrm>
            <a:off x="249238" y="868363"/>
            <a:ext cx="969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defTabSz="762000" eaLnBrk="1" hangingPunct="1"/>
            <a:r>
              <a:rPr lang="en-US" altLang="ko-KR" sz="1200">
                <a:latin typeface="HY태고딕" pitchFamily="18" charset="-127"/>
                <a:ea typeface="HY태고딕" pitchFamily="18" charset="-127"/>
              </a:rPr>
              <a:t>1. </a:t>
            </a:r>
            <a:r>
              <a:rPr lang="ko-KR" altLang="en-US" sz="1200">
                <a:latin typeface="HY태고딕" pitchFamily="18" charset="-127"/>
                <a:ea typeface="HY태고딕" pitchFamily="18" charset="-127"/>
              </a:rPr>
              <a:t>종합현황</a:t>
            </a:r>
          </a:p>
        </p:txBody>
      </p:sp>
      <p:sp>
        <p:nvSpPr>
          <p:cNvPr id="4151" name="Text Box 54"/>
          <p:cNvSpPr txBox="1">
            <a:spLocks noChangeArrowheads="1"/>
          </p:cNvSpPr>
          <p:nvPr/>
        </p:nvSpPr>
        <p:spPr bwMode="auto">
          <a:xfrm>
            <a:off x="249238" y="2752725"/>
            <a:ext cx="13208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defTabSz="762000" eaLnBrk="1" hangingPunct="1"/>
            <a:r>
              <a:rPr lang="en-US" altLang="ko-KR" sz="1200">
                <a:latin typeface="HY태고딕" pitchFamily="18" charset="-127"/>
                <a:ea typeface="HY태고딕" pitchFamily="18" charset="-127"/>
              </a:rPr>
              <a:t>2. </a:t>
            </a:r>
            <a:r>
              <a:rPr lang="ko-KR" altLang="en-US" sz="1200">
                <a:latin typeface="HY태고딕" pitchFamily="18" charset="-127"/>
                <a:ea typeface="HY태고딕" pitchFamily="18" charset="-127"/>
              </a:rPr>
              <a:t>경력 상세기술</a:t>
            </a:r>
          </a:p>
        </p:txBody>
      </p:sp>
      <p:graphicFrame>
        <p:nvGraphicFramePr>
          <p:cNvPr id="287799" name="Group 55"/>
          <p:cNvGraphicFramePr>
            <a:graphicFrameLocks noGrp="1"/>
          </p:cNvGraphicFramePr>
          <p:nvPr/>
        </p:nvGraphicFramePr>
        <p:xfrm>
          <a:off x="247650" y="3022600"/>
          <a:ext cx="6381750" cy="5617223"/>
        </p:xfrm>
        <a:graphic>
          <a:graphicData uri="http://schemas.openxmlformats.org/drawingml/2006/table">
            <a:tbl>
              <a:tblPr/>
              <a:tblGrid>
                <a:gridCol w="1047750"/>
                <a:gridCol w="3810000"/>
                <a:gridCol w="685800"/>
                <a:gridCol w="838200"/>
              </a:tblGrid>
              <a:tr h="231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회사명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부서명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상세 업무 내역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직 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체" pitchFamily="17" charset="-127"/>
                          <a:ea typeface="HY태고딕" pitchFamily="18" charset="-127"/>
                        </a:rPr>
                        <a:t>비 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9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47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89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4098" name="Photo Editor 사진" r:id="rId3" imgW="7849696" imgH="2467319" progId="">
              <p:embed/>
            </p:oleObj>
          </a:graphicData>
        </a:graphic>
      </p:graphicFrame>
      <p:sp>
        <p:nvSpPr>
          <p:cNvPr id="4184" name="Rectangle 2068"/>
          <p:cNvSpPr>
            <a:spLocks noChangeArrowheads="1"/>
          </p:cNvSpPr>
          <p:nvPr/>
        </p:nvSpPr>
        <p:spPr bwMode="auto">
          <a:xfrm>
            <a:off x="1989138" y="8699698"/>
            <a:ext cx="4895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/>
            <a:r>
              <a:rPr lang="ko-KR" altLang="en-US" sz="1200" b="0">
                <a:latin typeface="굴림" pitchFamily="50" charset="-127"/>
                <a:ea typeface="바탕" pitchFamily="18" charset="-127"/>
              </a:rPr>
              <a:t>상기 지원서 상의 모든 기재사항은 사실과 다름없음을 확인합니다</a:t>
            </a:r>
            <a:r>
              <a:rPr lang="en-US" altLang="ko-KR" sz="1200" b="0" dirty="0">
                <a:latin typeface="굴림" pitchFamily="50" charset="-127"/>
                <a:ea typeface="바탕" pitchFamily="18" charset="-127"/>
              </a:rPr>
              <a:t>.</a:t>
            </a:r>
            <a:endParaRPr lang="en-US" altLang="ko-KR" sz="1200" b="0" dirty="0">
              <a:latin typeface="굴림" pitchFamily="50" charset="-127"/>
            </a:endParaRPr>
          </a:p>
          <a:p>
            <a:pPr algn="l"/>
            <a:r>
              <a:rPr lang="ko-KR" altLang="en-US" sz="1200" b="0" dirty="0">
                <a:latin typeface="바탕" pitchFamily="18" charset="-127"/>
                <a:ea typeface="바탕" pitchFamily="18" charset="-127"/>
              </a:rPr>
              <a:t>작성일자 </a:t>
            </a:r>
            <a:r>
              <a:rPr lang="en-US" altLang="ko-KR" sz="1200" b="0" dirty="0">
                <a:latin typeface="바탕" pitchFamily="18" charset="-127"/>
                <a:ea typeface="바탕" pitchFamily="18" charset="-127"/>
              </a:rPr>
              <a:t>:       </a:t>
            </a:r>
            <a:r>
              <a:rPr lang="ko-KR" altLang="en-US" sz="1200" b="0" dirty="0">
                <a:latin typeface="바탕" pitchFamily="18" charset="-127"/>
                <a:ea typeface="바탕" pitchFamily="18" charset="-127"/>
              </a:rPr>
              <a:t>년     월     일            작성자 </a:t>
            </a:r>
            <a:r>
              <a:rPr lang="en-US" altLang="ko-KR" sz="1200" b="0" dirty="0">
                <a:latin typeface="바탕" pitchFamily="18" charset="-127"/>
                <a:ea typeface="바탕" pitchFamily="18" charset="-127"/>
              </a:rPr>
              <a:t>:                  </a:t>
            </a:r>
            <a:r>
              <a:rPr lang="ko-KR" altLang="en-US" sz="1200" b="0" dirty="0">
                <a:latin typeface="바탕" pitchFamily="18" charset="-127"/>
                <a:ea typeface="바탕" pitchFamily="18" charset="-127"/>
              </a:rPr>
              <a:t>서명</a:t>
            </a:r>
            <a:r>
              <a:rPr lang="ko-KR" altLang="en-US" sz="1200" b="0" dirty="0">
                <a:latin typeface="굴림" pitchFamily="50" charset="-127"/>
                <a:ea typeface="굴림" pitchFamily="50" charset="-127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돋움체"/>
        <a:ea typeface="돋움체"/>
        <a:cs typeface=""/>
      </a:majorFont>
      <a:minorFont>
        <a:latin typeface="바탕체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c:\windows\msoffice\powerpnt\default.ppt</Template>
  <TotalTime>4</TotalTime>
  <Pages>1</Pages>
  <Words>315</Words>
  <Application>Microsoft Office PowerPoint</Application>
  <PresentationFormat>사용자 지정</PresentationFormat>
  <Paragraphs>130</Paragraphs>
  <Slides>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default</vt:lpstr>
      <vt:lpstr>Photo Editor 사진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이주열</dc:creator>
  <cp:lastModifiedBy>ksoh</cp:lastModifiedBy>
  <cp:revision>456</cp:revision>
  <cp:lastPrinted>2000-02-17T02:55:12Z</cp:lastPrinted>
  <dcterms:created xsi:type="dcterms:W3CDTF">1996-10-25T13:40:16Z</dcterms:created>
  <dcterms:modified xsi:type="dcterms:W3CDTF">2015-12-22T08:50:49Z</dcterms:modified>
</cp:coreProperties>
</file>